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174"/>
    <p:restoredTop sz="86384" autoAdjust="0"/>
  </p:normalViewPr>
  <p:slideViewPr>
    <p:cSldViewPr>
      <p:cViewPr varScale="1">
        <p:scale>
          <a:sx n="98" d="100"/>
          <a:sy n="98" d="100"/>
        </p:scale>
        <p:origin x="17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07.12.17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92"/>
    </mc:Choice>
    <mc:Fallback>
      <p:transition spd="slow" advTm="2579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01"/>
    </mc:Choice>
    <mc:Fallback>
      <p:transition spd="slow" advTm="2720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86"/>
    </mc:Choice>
    <mc:Fallback>
      <p:transition spd="slow" advTm="70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top of atmosphere 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01"/>
    </mc:Choice>
    <mc:Fallback>
      <p:transition spd="slow" advTm="52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30"/>
    </mc:Choice>
    <mc:Fallback>
      <p:transition spd="slow" advTm="116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1 </a:t>
            </a:r>
            <a:r>
              <a:rPr lang="de-DE" dirty="0" err="1"/>
              <a:t>and</a:t>
            </a:r>
            <a:r>
              <a:rPr lang="de-DE" dirty="0"/>
              <a:t> sub-area 4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94"/>
    </mc:Choice>
    <mc:Fallback>
      <p:transition spd="slow" advTm="73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</a:t>
            </a:r>
            <a:r>
              <a:rPr lang="en-GB" dirty="0" smtClean="0"/>
              <a:t>determine the optimal scale through 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29"/>
    </mc:Choice>
    <mc:Fallback>
      <p:transition spd="slow" advTm="84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3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66"/>
    </mc:Choice>
    <mc:Fallback>
      <p:transition spd="slow" advTm="42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41"/>
    </mc:Choice>
    <mc:Fallback>
      <p:transition spd="slow" advTm="29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52"/>
    </mc:Choice>
    <mc:Fallback>
      <p:transition spd="slow" advTm="2245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2"/>
    </mc:Choice>
    <mc:Fallback>
      <p:transition spd="slow" advTm="1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7"/>
    </mc:Choice>
    <mc:Fallback>
      <p:transition spd="slow" advTm="2194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12"/>
    </mc:Choice>
    <mc:Fallback>
      <p:transition spd="slow" advTm="37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82"/>
    </mc:Choice>
    <mc:Fallback>
      <p:transition spd="slow" advTm="24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06"/>
    </mc:Choice>
    <mc:Fallback>
      <p:transition spd="slow" advTm="104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64"/>
    </mc:Choice>
    <mc:Fallback>
      <p:transition spd="slow" advTm="7246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24"/>
    </mc:Choice>
    <mc:Fallback>
      <p:transition spd="slow" advTm="2922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87"/>
    </mc:Choice>
    <mc:Fallback>
      <p:transition spd="slow" advTm="46287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08"/>
    </mc:Choice>
    <mc:Fallback>
      <p:transition spd="slow" advTm="60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83"/>
    </mc:Choice>
    <mc:Fallback>
      <p:transition spd="slow" advTm="67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2"/>
    </mc:Choice>
    <mc:Fallback>
      <p:transition spd="slow" advTm="537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6"/>
    </mc:Choice>
    <mc:Fallback>
      <p:transition spd="slow" advTm="2483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55"/>
    </mc:Choice>
    <mc:Fallback>
      <p:transition spd="slow" advTm="3765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87"/>
    </mc:Choice>
    <mc:Fallback>
      <p:transition spd="slow" advTm="3788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88"/>
    </mc:Choice>
    <mc:Fallback>
      <p:transition spd="slow" advTm="101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</a:t>
                </a:r>
                <a:r>
                  <a:rPr lang="en-GB" dirty="0" smtClean="0"/>
                  <a:t>atmospheric correction </a:t>
                </a:r>
                <a:r>
                  <a:rPr lang="en-GB" dirty="0"/>
                  <a:t>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altLang="zh-CN" dirty="0" smtClean="0"/>
                  <a:t>pro</a:t>
                </a:r>
                <a:r>
                  <a:rPr lang="en-US" altLang="zh-CN" dirty="0" smtClean="0"/>
                  <a:t>duct </a:t>
                </a:r>
                <a:r>
                  <a:rPr lang="en-GB" dirty="0" smtClean="0"/>
                  <a:t>of </a:t>
                </a:r>
                <a:r>
                  <a:rPr lang="en-GB" dirty="0"/>
                  <a:t>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02"/>
    </mc:Choice>
    <mc:Fallback>
      <p:transition spd="slow" advTm="5550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6"/>
    </mc:Choice>
    <mc:Fallback>
      <p:transition spd="slow" advTm="431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"/>
    </mc:Choice>
    <mc:Fallback>
      <p:transition spd="slow" advTm="192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|8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10.7|1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1|3.1|68.2|4.1|0.9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"/>
</p:tagLst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3611</TotalTime>
  <Words>1266</Words>
  <Application>Microsoft Macintosh PowerPoint</Application>
  <PresentationFormat>全屏显示(4:3)</PresentationFormat>
  <Paragraphs>266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246</cp:revision>
  <dcterms:created xsi:type="dcterms:W3CDTF">2012-06-19T06:51:55Z</dcterms:created>
  <dcterms:modified xsi:type="dcterms:W3CDTF">2017-12-07T13:54:59Z</dcterms:modified>
</cp:coreProperties>
</file>